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9"/>
  </p:notesMasterIdLst>
  <p:sldIdLst>
    <p:sldId id="256" r:id="rId3"/>
    <p:sldId id="266" r:id="rId4"/>
    <p:sldId id="258" r:id="rId5"/>
    <p:sldId id="261" r:id="rId6"/>
    <p:sldId id="259" r:id="rId7"/>
    <p:sldId id="260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pKLQaLFuuUmi9n8W/5Cpm1jyyH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11520104062" initials="2" lastIdx="1" clrIdx="0">
    <p:extLst>
      <p:ext uri="{19B8F6BF-5375-455C-9EA6-DF929625EA0E}">
        <p15:presenceInfo xmlns:p15="http://schemas.microsoft.com/office/powerpoint/2012/main" userId="21152010406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686" y="5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16:42:12.233" idx="1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9112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png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01089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805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2_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445451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028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98257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6100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07308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785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679931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708228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6345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22318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282768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094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76394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52002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08702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563403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19467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64634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3576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153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5530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58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32368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803098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142557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7020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9735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01243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148428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78102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48819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285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24572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72162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203071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762455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300177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382651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5044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45832146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1196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9343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74878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19857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398731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26280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35761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285555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79763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49267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15636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0023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57673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767167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681553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83952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67881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63962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292835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19101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043559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966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54443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1221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4341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90548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2054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60054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29067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46574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467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164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36601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321266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1213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967862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21573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80759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027873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746592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39553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162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61853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74307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688925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92791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877946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389349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812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120746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036048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3121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94760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24126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747387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89557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271018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531674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802702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625417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62724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133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119675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37994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91349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1571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488586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443064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43124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2757006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81894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346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1.xml"/><Relationship Id="rId21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78.xml"/><Relationship Id="rId68" Type="http://schemas.openxmlformats.org/officeDocument/2006/relationships/slideLayout" Target="../slideLayouts/slideLayout183.xml"/><Relationship Id="rId84" Type="http://schemas.openxmlformats.org/officeDocument/2006/relationships/slideLayout" Target="../slideLayouts/slideLayout199.xml"/><Relationship Id="rId89" Type="http://schemas.openxmlformats.org/officeDocument/2006/relationships/slideLayout" Target="../slideLayouts/slideLayout204.xml"/><Relationship Id="rId11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131.xml"/><Relationship Id="rId107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74" Type="http://schemas.openxmlformats.org/officeDocument/2006/relationships/slideLayout" Target="../slideLayouts/slideLayout189.xml"/><Relationship Id="rId79" Type="http://schemas.openxmlformats.org/officeDocument/2006/relationships/slideLayout" Target="../slideLayouts/slideLayout194.xml"/><Relationship Id="rId102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20.xml"/><Relationship Id="rId90" Type="http://schemas.openxmlformats.org/officeDocument/2006/relationships/slideLayout" Target="../slideLayouts/slideLayout205.xml"/><Relationship Id="rId95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64" Type="http://schemas.openxmlformats.org/officeDocument/2006/relationships/slideLayout" Target="../slideLayouts/slideLayout179.xml"/><Relationship Id="rId69" Type="http://schemas.openxmlformats.org/officeDocument/2006/relationships/slideLayout" Target="../slideLayouts/slideLayout184.xml"/><Relationship Id="rId113" Type="http://schemas.openxmlformats.org/officeDocument/2006/relationships/slideLayout" Target="../slideLayouts/slideLayout228.xml"/><Relationship Id="rId80" Type="http://schemas.openxmlformats.org/officeDocument/2006/relationships/slideLayout" Target="../slideLayouts/slideLayout195.xml"/><Relationship Id="rId85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59" Type="http://schemas.openxmlformats.org/officeDocument/2006/relationships/slideLayout" Target="../slideLayouts/slideLayout174.xml"/><Relationship Id="rId103" Type="http://schemas.openxmlformats.org/officeDocument/2006/relationships/slideLayout" Target="../slideLayouts/slideLayout218.xml"/><Relationship Id="rId108" Type="http://schemas.openxmlformats.org/officeDocument/2006/relationships/slideLayout" Target="../slideLayouts/slideLayout223.xml"/><Relationship Id="rId54" Type="http://schemas.openxmlformats.org/officeDocument/2006/relationships/slideLayout" Target="../slideLayouts/slideLayout169.xml"/><Relationship Id="rId70" Type="http://schemas.openxmlformats.org/officeDocument/2006/relationships/slideLayout" Target="../slideLayouts/slideLayout185.xml"/><Relationship Id="rId75" Type="http://schemas.openxmlformats.org/officeDocument/2006/relationships/slideLayout" Target="../slideLayouts/slideLayout190.xml"/><Relationship Id="rId91" Type="http://schemas.openxmlformats.org/officeDocument/2006/relationships/slideLayout" Target="../slideLayouts/slideLayout206.xml"/><Relationship Id="rId96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36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64.xml"/><Relationship Id="rId57" Type="http://schemas.openxmlformats.org/officeDocument/2006/relationships/slideLayout" Target="../slideLayouts/slideLayout172.xml"/><Relationship Id="rId106" Type="http://schemas.openxmlformats.org/officeDocument/2006/relationships/slideLayout" Target="../slideLayouts/slideLayout221.xml"/><Relationship Id="rId114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slideLayout" Target="../slideLayouts/slideLayout175.xml"/><Relationship Id="rId65" Type="http://schemas.openxmlformats.org/officeDocument/2006/relationships/slideLayout" Target="../slideLayouts/slideLayout180.xml"/><Relationship Id="rId73" Type="http://schemas.openxmlformats.org/officeDocument/2006/relationships/slideLayout" Target="../slideLayouts/slideLayout188.xml"/><Relationship Id="rId78" Type="http://schemas.openxmlformats.org/officeDocument/2006/relationships/slideLayout" Target="../slideLayouts/slideLayout193.xml"/><Relationship Id="rId81" Type="http://schemas.openxmlformats.org/officeDocument/2006/relationships/slideLayout" Target="../slideLayouts/slideLayout196.xml"/><Relationship Id="rId86" Type="http://schemas.openxmlformats.org/officeDocument/2006/relationships/slideLayout" Target="../slideLayouts/slideLayout201.xml"/><Relationship Id="rId94" Type="http://schemas.openxmlformats.org/officeDocument/2006/relationships/slideLayout" Target="../slideLayouts/slideLayout209.xml"/><Relationship Id="rId99" Type="http://schemas.openxmlformats.org/officeDocument/2006/relationships/slideLayout" Target="../slideLayouts/slideLayout214.xml"/><Relationship Id="rId10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54.xml"/><Relationship Id="rId109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6" Type="http://schemas.openxmlformats.org/officeDocument/2006/relationships/slideLayout" Target="../slideLayouts/slideLayout191.xml"/><Relationship Id="rId97" Type="http://schemas.openxmlformats.org/officeDocument/2006/relationships/slideLayout" Target="../slideLayouts/slideLayout212.xml"/><Relationship Id="rId10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2.xml"/><Relationship Id="rId71" Type="http://schemas.openxmlformats.org/officeDocument/2006/relationships/slideLayout" Target="../slideLayouts/slideLayout186.xml"/><Relationship Id="rId92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66" Type="http://schemas.openxmlformats.org/officeDocument/2006/relationships/slideLayout" Target="../slideLayouts/slideLayout181.xml"/><Relationship Id="rId87" Type="http://schemas.openxmlformats.org/officeDocument/2006/relationships/slideLayout" Target="../slideLayouts/slideLayout202.xml"/><Relationship Id="rId110" Type="http://schemas.openxmlformats.org/officeDocument/2006/relationships/slideLayout" Target="../slideLayouts/slideLayout225.xml"/><Relationship Id="rId115" Type="http://schemas.openxmlformats.org/officeDocument/2006/relationships/theme" Target="../theme/theme2.xml"/><Relationship Id="rId61" Type="http://schemas.openxmlformats.org/officeDocument/2006/relationships/slideLayout" Target="../slideLayouts/slideLayout176.xml"/><Relationship Id="rId82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56" Type="http://schemas.openxmlformats.org/officeDocument/2006/relationships/slideLayout" Target="../slideLayouts/slideLayout171.xml"/><Relationship Id="rId77" Type="http://schemas.openxmlformats.org/officeDocument/2006/relationships/slideLayout" Target="../slideLayouts/slideLayout192.xml"/><Relationship Id="rId100" Type="http://schemas.openxmlformats.org/officeDocument/2006/relationships/slideLayout" Target="../slideLayouts/slideLayout215.xml"/><Relationship Id="rId105" Type="http://schemas.openxmlformats.org/officeDocument/2006/relationships/slideLayout" Target="../slideLayouts/slideLayout220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72" Type="http://schemas.openxmlformats.org/officeDocument/2006/relationships/slideLayout" Target="../slideLayouts/slideLayout187.xml"/><Relationship Id="rId93" Type="http://schemas.openxmlformats.org/officeDocument/2006/relationships/slideLayout" Target="../slideLayouts/slideLayout208.xml"/><Relationship Id="rId9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61.xml"/><Relationship Id="rId67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62" Type="http://schemas.openxmlformats.org/officeDocument/2006/relationships/slideLayout" Target="../slideLayouts/slideLayout177.xml"/><Relationship Id="rId83" Type="http://schemas.openxmlformats.org/officeDocument/2006/relationships/slideLayout" Target="../slideLayouts/slideLayout198.xml"/><Relationship Id="rId88" Type="http://schemas.openxmlformats.org/officeDocument/2006/relationships/slideLayout" Target="../slideLayouts/slideLayout203.xml"/><Relationship Id="rId111" Type="http://schemas.openxmlformats.org/officeDocument/2006/relationships/slideLayout" Target="../slideLayouts/slideLayout2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7" r:id="rId107"/>
    <p:sldLayoutId id="2147483758" r:id="rId108"/>
    <p:sldLayoutId id="2147483759" r:id="rId109"/>
    <p:sldLayoutId id="2147483760" r:id="rId110"/>
    <p:sldLayoutId id="2147483761" r:id="rId111"/>
    <p:sldLayoutId id="2147483762" r:id="rId112"/>
    <p:sldLayoutId id="2147483763" r:id="rId113"/>
    <p:sldLayoutId id="2147483764" r:id="rId114"/>
    <p:sldLayoutId id="2147483765" r:id="rId1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224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809" r:id="rId40"/>
    <p:sldLayoutId id="2147483810" r:id="rId41"/>
    <p:sldLayoutId id="2147483811" r:id="rId42"/>
    <p:sldLayoutId id="2147483812" r:id="rId43"/>
    <p:sldLayoutId id="2147483813" r:id="rId44"/>
    <p:sldLayoutId id="2147483814" r:id="rId45"/>
    <p:sldLayoutId id="2147483815" r:id="rId46"/>
    <p:sldLayoutId id="2147483816" r:id="rId47"/>
    <p:sldLayoutId id="2147483817" r:id="rId48"/>
    <p:sldLayoutId id="2147483818" r:id="rId49"/>
    <p:sldLayoutId id="2147483819" r:id="rId50"/>
    <p:sldLayoutId id="2147483820" r:id="rId51"/>
    <p:sldLayoutId id="2147483821" r:id="rId52"/>
    <p:sldLayoutId id="2147483822" r:id="rId53"/>
    <p:sldLayoutId id="2147483823" r:id="rId54"/>
    <p:sldLayoutId id="2147483824" r:id="rId55"/>
    <p:sldLayoutId id="2147483825" r:id="rId56"/>
    <p:sldLayoutId id="2147483826" r:id="rId57"/>
    <p:sldLayoutId id="2147483827" r:id="rId58"/>
    <p:sldLayoutId id="2147483828" r:id="rId59"/>
    <p:sldLayoutId id="2147483829" r:id="rId60"/>
    <p:sldLayoutId id="2147483830" r:id="rId61"/>
    <p:sldLayoutId id="2147483831" r:id="rId62"/>
    <p:sldLayoutId id="2147483832" r:id="rId63"/>
    <p:sldLayoutId id="2147483833" r:id="rId64"/>
    <p:sldLayoutId id="2147483834" r:id="rId65"/>
    <p:sldLayoutId id="2147483835" r:id="rId66"/>
    <p:sldLayoutId id="2147483836" r:id="rId67"/>
    <p:sldLayoutId id="2147483837" r:id="rId68"/>
    <p:sldLayoutId id="2147483838" r:id="rId69"/>
    <p:sldLayoutId id="2147483839" r:id="rId70"/>
    <p:sldLayoutId id="2147483840" r:id="rId71"/>
    <p:sldLayoutId id="2147483841" r:id="rId72"/>
    <p:sldLayoutId id="2147483842" r:id="rId73"/>
    <p:sldLayoutId id="2147483843" r:id="rId74"/>
    <p:sldLayoutId id="2147483844" r:id="rId75"/>
    <p:sldLayoutId id="2147483845" r:id="rId76"/>
    <p:sldLayoutId id="2147483846" r:id="rId77"/>
    <p:sldLayoutId id="2147483847" r:id="rId78"/>
    <p:sldLayoutId id="2147483848" r:id="rId79"/>
    <p:sldLayoutId id="2147483849" r:id="rId80"/>
    <p:sldLayoutId id="2147483850" r:id="rId81"/>
    <p:sldLayoutId id="2147483851" r:id="rId82"/>
    <p:sldLayoutId id="2147483852" r:id="rId83"/>
    <p:sldLayoutId id="2147483853" r:id="rId84"/>
    <p:sldLayoutId id="2147483854" r:id="rId85"/>
    <p:sldLayoutId id="2147483855" r:id="rId86"/>
    <p:sldLayoutId id="2147483856" r:id="rId87"/>
    <p:sldLayoutId id="2147483857" r:id="rId88"/>
    <p:sldLayoutId id="2147483858" r:id="rId89"/>
    <p:sldLayoutId id="2147483859" r:id="rId90"/>
    <p:sldLayoutId id="2147483860" r:id="rId91"/>
    <p:sldLayoutId id="2147483861" r:id="rId92"/>
    <p:sldLayoutId id="2147483862" r:id="rId93"/>
    <p:sldLayoutId id="2147483863" r:id="rId94"/>
    <p:sldLayoutId id="2147483864" r:id="rId95"/>
    <p:sldLayoutId id="2147483865" r:id="rId96"/>
    <p:sldLayoutId id="2147483866" r:id="rId97"/>
    <p:sldLayoutId id="2147483867" r:id="rId98"/>
    <p:sldLayoutId id="2147483868" r:id="rId99"/>
    <p:sldLayoutId id="2147483869" r:id="rId100"/>
    <p:sldLayoutId id="2147483870" r:id="rId101"/>
    <p:sldLayoutId id="2147483871" r:id="rId102"/>
    <p:sldLayoutId id="2147483872" r:id="rId103"/>
    <p:sldLayoutId id="2147483873" r:id="rId104"/>
    <p:sldLayoutId id="2147483874" r:id="rId105"/>
    <p:sldLayoutId id="2147483875" r:id="rId106"/>
    <p:sldLayoutId id="2147483876" r:id="rId107"/>
    <p:sldLayoutId id="2147483877" r:id="rId108"/>
    <p:sldLayoutId id="2147483878" r:id="rId109"/>
    <p:sldLayoutId id="2147483879" r:id="rId110"/>
    <p:sldLayoutId id="2147483880" r:id="rId111"/>
    <p:sldLayoutId id="2147483881" r:id="rId112"/>
    <p:sldLayoutId id="2147483882" r:id="rId113"/>
    <p:sldLayoutId id="2147483883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enroshan12/E-Commerce_FullStack_NM-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321719"/>
            <a:ext cx="3689422" cy="7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E-COMMERCE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4882" y="714376"/>
            <a:ext cx="59293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0" y="811421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 – 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605884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E-com is buying and selling of goods &amp; services , over an electronic network, primarily the internet 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3569600872"/>
              </p:ext>
            </p:extLst>
          </p:nvPr>
        </p:nvGraphicFramePr>
        <p:xfrm>
          <a:off x="0" y="1963102"/>
          <a:ext cx="4750594" cy="258246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693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4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2115a44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ALLEN ROSHAN 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2115a422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JAYANTHINATHAN V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2115a41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ABDUL LATIF 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2115a444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0" dirty="0"/>
                        <a:t>SABAREESHWARAN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     A4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061126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1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ecommerce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2" name="Google Shape;1852;p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1957" y="0"/>
            <a:ext cx="29320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8D5E41-71E4-9570-E1C0-214291C540C0}"/>
              </a:ext>
            </a:extLst>
          </p:cNvPr>
          <p:cNvSpPr txBox="1"/>
          <p:nvPr/>
        </p:nvSpPr>
        <p:spPr>
          <a:xfrm>
            <a:off x="851210" y="5151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Paste ecommerce output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2BE13F-0D27-F6E2-276E-A7921FEE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057275"/>
            <a:ext cx="8265319" cy="375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46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E-COMMERCE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ADBD5-1D31-409A-873D-1B42AE8C4EA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5492" y="1996884"/>
            <a:ext cx="3017974" cy="803201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https://github.com/allenroshan12/E-Commerce_FullStack_NM-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137</Words>
  <Application>Microsoft Office PowerPoint</Application>
  <PresentationFormat>On-screen Show (16:9)</PresentationFormat>
  <Paragraphs>32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Public Sans</vt:lpstr>
      <vt:lpstr>Arial</vt:lpstr>
      <vt:lpstr>EB Garamond</vt:lpstr>
      <vt:lpstr>Calibri</vt:lpstr>
      <vt:lpstr>EB Garamond Medium</vt:lpstr>
      <vt:lpstr>Arial</vt:lpstr>
      <vt:lpstr>Noto Sans Symbols</vt:lpstr>
      <vt:lpstr>Simple Light</vt:lpstr>
      <vt:lpstr>1_Simple Light</vt:lpstr>
      <vt:lpstr>PowerPoint Presentation</vt:lpstr>
      <vt:lpstr>E – Commerce Website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Allen Roshan</cp:lastModifiedBy>
  <cp:revision>9</cp:revision>
  <dcterms:created xsi:type="dcterms:W3CDTF">2020-08-13T11:21:46Z</dcterms:created>
  <dcterms:modified xsi:type="dcterms:W3CDTF">2023-04-05T16:06:04Z</dcterms:modified>
</cp:coreProperties>
</file>